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C0CF3-DEF1-4D23-A905-86400D28E5E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AB864-2A65-4691-B4FF-C45A9AF031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04"/>
            <a:ext cx="7858180" cy="5210196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6: </a:t>
            </a:r>
            <a:r>
              <a:rPr lang="ru-RU" b="1" dirty="0" err="1" smtClean="0">
                <a:solidFill>
                  <a:schemeClr val="tx1"/>
                </a:solidFill>
              </a:rPr>
              <a:t>Температуралық айырмашылық әдісі </a:t>
            </a: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TD Learning)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TD(0)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TD(</a:t>
            </a:r>
            <a:r>
              <a:rPr lang="el-GR" dirty="0" smtClean="0">
                <a:solidFill>
                  <a:schemeClr val="tx1"/>
                </a:solidFill>
              </a:rPr>
              <a:t>λ)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Monte Carlo </a:t>
            </a:r>
            <a:r>
              <a:rPr lang="ru-RU" dirty="0" smtClean="0">
                <a:solidFill>
                  <a:schemeClr val="tx1"/>
                </a:solidFill>
              </a:rPr>
              <a:t>мен </a:t>
            </a:r>
            <a:r>
              <a:rPr lang="en-US" dirty="0" smtClean="0">
                <a:solidFill>
                  <a:schemeClr val="tx1"/>
                </a:solidFill>
              </a:rPr>
              <a:t>TD </a:t>
            </a:r>
            <a:r>
              <a:rPr lang="ru-RU" dirty="0" err="1" smtClean="0">
                <a:solidFill>
                  <a:schemeClr val="tx1"/>
                </a:solidFill>
              </a:rPr>
              <a:t>арасындағы айырмашылық.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Нақты уақыттағы бағалау.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TD </a:t>
            </a:r>
            <a:r>
              <a:rPr lang="ru-RU" dirty="0" err="1" smtClean="0">
                <a:solidFill>
                  <a:schemeClr val="tx1"/>
                </a:solidFill>
              </a:rPr>
              <a:t>әдістері эпизодтардың соңын күтпей-ақ, ағымдағы әрекеттердің мәндерін жаңартуға мүмкіндік береді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Бұл әдіс агентке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кезінде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әрекет етуді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үйретеді.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2024-09-07T07:22:05Z</dcterms:created>
  <dcterms:modified xsi:type="dcterms:W3CDTF">2024-09-07T07:22:58Z</dcterms:modified>
</cp:coreProperties>
</file>